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EE5A-D533-4D72-934E-5110220C03E8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526E-82E8-4F63-B853-890EA1F21B7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creenshot_20201018-160153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999337" cy="616530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TEAMS -SCHŮZKA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H="1" flipV="1">
            <a:off x="3131840" y="908720"/>
            <a:ext cx="2520280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580112" y="1844824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ÚČASTNÍCI SCHŮZKY</a:t>
            </a:r>
            <a:endParaRPr lang="cs-CZ" dirty="0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699792" y="908720"/>
            <a:ext cx="2376264" cy="17281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076056" y="2564904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CHAT, PSANÁ KONVERZACE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067944" y="5085184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ZAVĚŠENÍ HOVORU</a:t>
            </a:r>
            <a:endParaRPr lang="cs-CZ" dirty="0"/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2627784" y="5445224"/>
            <a:ext cx="19442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1331640" y="4149080"/>
            <a:ext cx="2592288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3923928" y="3861048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MIKROFON</a:t>
            </a:r>
            <a:endParaRPr lang="cs-CZ" dirty="0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755576" y="5445224"/>
            <a:ext cx="3816424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644008" y="5877272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KAMERA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CHAT SCHŮZKY </a:t>
            </a:r>
            <a:endParaRPr lang="cs-CZ" dirty="0"/>
          </a:p>
        </p:txBody>
      </p:sp>
      <p:pic>
        <p:nvPicPr>
          <p:cNvPr id="3" name="Obrázek 2" descr="Screenshot_20201018-160213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209522" cy="6597352"/>
          </a:xfrm>
          <a:prstGeom prst="rect">
            <a:avLst/>
          </a:prstGeom>
        </p:spPr>
      </p:pic>
      <p:cxnSp>
        <p:nvCxnSpPr>
          <p:cNvPr id="4" name="Přímá spojovací šipka 3"/>
          <p:cNvCxnSpPr/>
          <p:nvPr/>
        </p:nvCxnSpPr>
        <p:spPr>
          <a:xfrm flipH="1">
            <a:off x="1259632" y="2276872"/>
            <a:ext cx="3888432" cy="32403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979712" y="1844824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SEM SE PÍŠE</a:t>
            </a:r>
            <a:endParaRPr lang="cs-CZ" dirty="0"/>
          </a:p>
        </p:txBody>
      </p:sp>
      <p:pic>
        <p:nvPicPr>
          <p:cNvPr id="8" name="Obrázek 7" descr="Screenshot_20201018-160153_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17506"/>
            <a:ext cx="2160240" cy="4440494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8244408" y="2564904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7452320" y="836712"/>
            <a:ext cx="936104" cy="18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ÚČASTNÍCI SCHŮZKY</a:t>
            </a:r>
            <a:endParaRPr lang="cs-CZ" dirty="0"/>
          </a:p>
        </p:txBody>
      </p:sp>
      <p:pic>
        <p:nvPicPr>
          <p:cNvPr id="3" name="Obrázek 2" descr="Screenshot_20201018-160234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6324" cy="6858000"/>
          </a:xfrm>
          <a:prstGeom prst="rect">
            <a:avLst/>
          </a:prstGeom>
        </p:spPr>
      </p:pic>
      <p:pic>
        <p:nvPicPr>
          <p:cNvPr id="4" name="Obrázek 3" descr="Screenshot_20201018-160153_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636912"/>
            <a:ext cx="1856639" cy="3816424"/>
          </a:xfrm>
          <a:prstGeom prst="rect">
            <a:avLst/>
          </a:prstGeom>
        </p:spPr>
      </p:pic>
      <p:cxnSp>
        <p:nvCxnSpPr>
          <p:cNvPr id="5" name="Přímá spojovací šipka 4"/>
          <p:cNvCxnSpPr/>
          <p:nvPr/>
        </p:nvCxnSpPr>
        <p:spPr>
          <a:xfrm flipH="1">
            <a:off x="2123728" y="2924944"/>
            <a:ext cx="3384376" cy="15841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5580112" y="1052736"/>
            <a:ext cx="0" cy="18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KDYŽ SE CHCEŠ </a:t>
            </a:r>
            <a:br>
              <a:rPr lang="cs-CZ" dirty="0" smtClean="0"/>
            </a:br>
            <a:r>
              <a:rPr lang="cs-CZ" dirty="0" smtClean="0"/>
              <a:t>HLÁSIT</a:t>
            </a:r>
            <a:endParaRPr lang="cs-CZ" dirty="0"/>
          </a:p>
        </p:txBody>
      </p:sp>
      <p:pic>
        <p:nvPicPr>
          <p:cNvPr id="3" name="Obrázek 2" descr="Screenshot_20201018-160305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336324" cy="6858000"/>
          </a:xfrm>
          <a:prstGeom prst="rect">
            <a:avLst/>
          </a:prstGeom>
        </p:spPr>
      </p:pic>
      <p:pic>
        <p:nvPicPr>
          <p:cNvPr id="4" name="Obrázek 3" descr="Screenshot_20201018-160153_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2160240" cy="4440494"/>
          </a:xfrm>
          <a:prstGeom prst="rect">
            <a:avLst/>
          </a:prstGeom>
        </p:spPr>
      </p:pic>
      <p:cxnSp>
        <p:nvCxnSpPr>
          <p:cNvPr id="5" name="Přímá spojovací šipka 4"/>
          <p:cNvCxnSpPr/>
          <p:nvPr/>
        </p:nvCxnSpPr>
        <p:spPr>
          <a:xfrm flipH="1" flipV="1">
            <a:off x="2051720" y="5157192"/>
            <a:ext cx="4392488" cy="720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6444208" y="5085184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6660232" y="1412776"/>
            <a:ext cx="1440160" cy="37444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CHAT V APLIKACI</a:t>
            </a:r>
            <a:endParaRPr lang="cs-CZ" dirty="0"/>
          </a:p>
        </p:txBody>
      </p:sp>
      <p:pic>
        <p:nvPicPr>
          <p:cNvPr id="3" name="Obrázek 2" descr="Screenshot_20201018-160926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333632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899592" y="5877272"/>
            <a:ext cx="57606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ovací šipka 4"/>
          <p:cNvCxnSpPr>
            <a:endCxn id="4" idx="7"/>
          </p:cNvCxnSpPr>
          <p:nvPr/>
        </p:nvCxnSpPr>
        <p:spPr>
          <a:xfrm flipH="1">
            <a:off x="1391293" y="1484784"/>
            <a:ext cx="5052915" cy="44663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PROSTŘEDÍ TÝMU</a:t>
            </a:r>
            <a:br>
              <a:rPr lang="cs-CZ" dirty="0" smtClean="0"/>
            </a:br>
            <a:r>
              <a:rPr lang="cs-CZ" dirty="0" smtClean="0"/>
              <a:t>PŘÍSPĚVKY – „ZEĎ“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SEM VYUČUJÍCÍ VKLÁDAJÍ ZÁKLADNÍ INFORMACE, ODKAZY, ÚKOLY, </a:t>
            </a:r>
            <a:r>
              <a:rPr lang="cs-CZ" smtClean="0"/>
              <a:t>SDĚLENÍ PRO TŘÍDU.</a:t>
            </a:r>
            <a:endParaRPr lang="cs-CZ" dirty="0"/>
          </a:p>
        </p:txBody>
      </p:sp>
      <p:pic>
        <p:nvPicPr>
          <p:cNvPr id="3" name="Obrázek 2" descr="Screenshot_20201018-161000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632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0" y="764704"/>
            <a:ext cx="100811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PROSTŘEDÍ TÝMU</a:t>
            </a:r>
            <a:br>
              <a:rPr lang="cs-CZ" dirty="0" smtClean="0"/>
            </a:br>
            <a:r>
              <a:rPr lang="cs-CZ" dirty="0" smtClean="0"/>
              <a:t>SOUBORY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Zde jsou prezentace, pracovní listy, které sem učitel pro děti vkládá.</a:t>
            </a:r>
            <a:endParaRPr lang="cs-CZ" dirty="0"/>
          </a:p>
        </p:txBody>
      </p:sp>
      <p:pic>
        <p:nvPicPr>
          <p:cNvPr id="3" name="Obrázek 2" descr="Screenshot_20201018-161049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63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DALŠÍ - zadání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Zde jsou uložena zadání, domácí úkoly, testy, která má žák k určitému datu odevzdat, vypracovat.</a:t>
            </a:r>
          </a:p>
          <a:p>
            <a:r>
              <a:rPr lang="cs-CZ" dirty="0" smtClean="0"/>
              <a:t> Odkazy na výuková videa.</a:t>
            </a:r>
            <a:endParaRPr lang="cs-CZ" dirty="0"/>
          </a:p>
        </p:txBody>
      </p:sp>
      <p:pic>
        <p:nvPicPr>
          <p:cNvPr id="3" name="Obrázek 2" descr="Screenshot_20201018-161107_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6324" cy="685800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2267744" y="764704"/>
            <a:ext cx="100811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0" y="1700808"/>
            <a:ext cx="158417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ZADÁNÍ</a:t>
            </a:r>
            <a:endParaRPr lang="cs-CZ" dirty="0"/>
          </a:p>
        </p:txBody>
      </p:sp>
      <p:pic>
        <p:nvPicPr>
          <p:cNvPr id="7" name="Zástupný symbol pro obsah 6" descr="Screenshot_20201018-161131_Team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3055938" cy="6281738"/>
          </a:xfrm>
        </p:spPr>
      </p:pic>
      <p:pic>
        <p:nvPicPr>
          <p:cNvPr id="8" name="Obrázek 7" descr="Screenshot_20201018-161107_Te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1948409" cy="400506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5508104" y="2708920"/>
            <a:ext cx="100811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1763688" y="2780928"/>
            <a:ext cx="4032448" cy="24482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98</Words>
  <Application>Microsoft Office PowerPoint</Application>
  <PresentationFormat>Předvádění na obrazovce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TEAMS -SCHŮZKA</vt:lpstr>
      <vt:lpstr>CHAT SCHŮZKY </vt:lpstr>
      <vt:lpstr>ÚČASTNÍCI SCHŮZKY</vt:lpstr>
      <vt:lpstr>KDYŽ SE CHCEŠ  HLÁSIT</vt:lpstr>
      <vt:lpstr>CHAT V APLIKACI</vt:lpstr>
      <vt:lpstr>PROSTŘEDÍ TÝMU PŘÍSPĚVKY – „ZEĎ“</vt:lpstr>
      <vt:lpstr>PROSTŘEDÍ TÝMU SOUBORY</vt:lpstr>
      <vt:lpstr>DALŠÍ - zadání</vt:lpstr>
      <vt:lpstr>ZADÁNÍ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</dc:title>
  <dc:creator>Daniela Jurinova</dc:creator>
  <cp:lastModifiedBy>Doubravová Michaela</cp:lastModifiedBy>
  <cp:revision>5</cp:revision>
  <dcterms:created xsi:type="dcterms:W3CDTF">2020-10-18T14:12:41Z</dcterms:created>
  <dcterms:modified xsi:type="dcterms:W3CDTF">2020-11-01T22:26:06Z</dcterms:modified>
</cp:coreProperties>
</file>